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57" r:id="rId26"/>
    <p:sldId id="316" r:id="rId27"/>
    <p:sldId id="320" r:id="rId28"/>
    <p:sldId id="319" r:id="rId29"/>
    <p:sldId id="318" r:id="rId30"/>
    <p:sldId id="317" r:id="rId31"/>
    <p:sldId id="321" r:id="rId32"/>
    <p:sldId id="359" r:id="rId33"/>
    <p:sldId id="358" r:id="rId34"/>
    <p:sldId id="360" r:id="rId35"/>
    <p:sldId id="361" r:id="rId36"/>
    <p:sldId id="325" r:id="rId37"/>
    <p:sldId id="324" r:id="rId38"/>
    <p:sldId id="313" r:id="rId39"/>
    <p:sldId id="363" r:id="rId40"/>
    <p:sldId id="366" r:id="rId41"/>
    <p:sldId id="365" r:id="rId42"/>
    <p:sldId id="364" r:id="rId43"/>
    <p:sldId id="362" r:id="rId44"/>
    <p:sldId id="329" r:id="rId45"/>
    <p:sldId id="326" r:id="rId46"/>
    <p:sldId id="330" r:id="rId47"/>
    <p:sldId id="327" r:id="rId48"/>
    <p:sldId id="340" r:id="rId49"/>
    <p:sldId id="339" r:id="rId50"/>
    <p:sldId id="367" r:id="rId51"/>
    <p:sldId id="368" r:id="rId52"/>
    <p:sldId id="332" r:id="rId53"/>
    <p:sldId id="335" r:id="rId54"/>
    <p:sldId id="334" r:id="rId55"/>
    <p:sldId id="331" r:id="rId56"/>
    <p:sldId id="333" r:id="rId57"/>
    <p:sldId id="336" r:id="rId58"/>
    <p:sldId id="337" r:id="rId59"/>
    <p:sldId id="369" r:id="rId60"/>
    <p:sldId id="338" r:id="rId61"/>
    <p:sldId id="344" r:id="rId62"/>
    <p:sldId id="342" r:id="rId63"/>
    <p:sldId id="343" r:id="rId64"/>
    <p:sldId id="282" r:id="rId65"/>
    <p:sldId id="348" r:id="rId66"/>
    <p:sldId id="347" r:id="rId67"/>
    <p:sldId id="346" r:id="rId68"/>
    <p:sldId id="345" r:id="rId69"/>
    <p:sldId id="349" r:id="rId70"/>
    <p:sldId id="351" r:id="rId71"/>
    <p:sldId id="370" r:id="rId72"/>
    <p:sldId id="350" r:id="rId73"/>
    <p:sldId id="259" r:id="rId74"/>
    <p:sldId id="355" r:id="rId75"/>
    <p:sldId id="354" r:id="rId76"/>
    <p:sldId id="353" r:id="rId77"/>
    <p:sldId id="352" r:id="rId78"/>
    <p:sldId id="260" r:id="rId79"/>
    <p:sldId id="26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239894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3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9155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6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62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endParaRPr lang="en-US" sz="3200" dirty="0">
              <a:solidFill>
                <a:schemeClr val="accent3">
                  <a:lumMod val="50000"/>
                </a:schemeClr>
              </a:solidFill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  <a:cs typeface="Consolas" panose="020B0609020204030204" pitchFamily="49" charset="0"/>
              </a:rPr>
              <a:t>Some </a:t>
            </a:r>
            <a:r>
              <a:rPr lang="en-US" sz="3200" dirty="0" err="1">
                <a:latin typeface="Avenir Book" panose="02000503020000020003" pitchFamily="2" charset="0"/>
                <a:cs typeface="Consolas" panose="020B0609020204030204" pitchFamily="49" charset="0"/>
              </a:rPr>
              <a:t>subsetting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3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A9CC4-C2EB-4C4A-B40B-316544FDCA2C}"/>
              </a:ext>
            </a:extLst>
          </p:cNvPr>
          <p:cNvGrpSpPr/>
          <p:nvPr/>
        </p:nvGrpSpPr>
        <p:grpSpPr>
          <a:xfrm>
            <a:off x="2140530" y="202641"/>
            <a:ext cx="4572000" cy="6359397"/>
            <a:chOff x="2140530" y="202641"/>
            <a:chExt cx="4572000" cy="63593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79253-AA50-FF49-917F-B692DAC1E2EC}"/>
                </a:ext>
              </a:extLst>
            </p:cNvPr>
            <p:cNvSpPr/>
            <p:nvPr/>
          </p:nvSpPr>
          <p:spPr>
            <a:xfrm>
              <a:off x="2140530" y="1120182"/>
              <a:ext cx="4572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3200" dirty="0" err="1"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586478-CA1F-174D-B181-E582F251E024}"/>
                </a:ext>
              </a:extLst>
            </p:cNvPr>
            <p:cNvSpPr txBox="1"/>
            <p:nvPr/>
          </p:nvSpPr>
          <p:spPr>
            <a:xfrm>
              <a:off x="3454979" y="5546375"/>
              <a:ext cx="1943100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35CF0-EFC2-E842-89EA-062D5105285E}"/>
                </a:ext>
              </a:extLst>
            </p:cNvPr>
            <p:cNvSpPr txBox="1"/>
            <p:nvPr/>
          </p:nvSpPr>
          <p:spPr>
            <a:xfrm>
              <a:off x="3805674" y="202641"/>
              <a:ext cx="1241711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422678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2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379E02-B14A-AE4B-AD1E-87E3C7092CD2}"/>
              </a:ext>
            </a:extLst>
          </p:cNvPr>
          <p:cNvGrpSpPr/>
          <p:nvPr/>
        </p:nvGrpSpPr>
        <p:grpSpPr>
          <a:xfrm rot="791823">
            <a:off x="6431973" y="2955080"/>
            <a:ext cx="1745674" cy="3411570"/>
            <a:chOff x="2982739" y="142040"/>
            <a:chExt cx="2887578" cy="6223029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C79891-E10B-6440-A2AF-349A9E6A4B57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1A8D8-BFF9-254D-958B-EAA10D27FAD3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B14D7-926A-A247-8C05-D9216DCC9007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F4DE22-DB34-2240-8856-B8157D3B9400}"/>
              </a:ext>
            </a:extLst>
          </p:cNvPr>
          <p:cNvGrpSpPr/>
          <p:nvPr/>
        </p:nvGrpSpPr>
        <p:grpSpPr>
          <a:xfrm rot="791823">
            <a:off x="7031945" y="2985864"/>
            <a:ext cx="1745674" cy="3411570"/>
            <a:chOff x="2982739" y="142040"/>
            <a:chExt cx="2887578" cy="6223029"/>
          </a:xfrm>
          <a:noFill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AB1137-D96D-E647-9029-E3D62E893285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DAB248-DB5A-9943-A6B6-35DD4E4D1D06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228D2-9612-6B48-9DFC-9D8ACA621BBA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25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DCE73-3825-FA46-820F-B4CEDC90D6C7}"/>
              </a:ext>
            </a:extLst>
          </p:cNvPr>
          <p:cNvSpPr txBox="1"/>
          <p:nvPr/>
        </p:nvSpPr>
        <p:spPr>
          <a:xfrm>
            <a:off x="1773798" y="138199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(A good way to </a:t>
            </a:r>
            <a:r>
              <a:rPr lang="en-US" sz="2800" i="1" dirty="0">
                <a:latin typeface="Avenir Book" panose="02000503020000020003" pitchFamily="2" charset="0"/>
              </a:rPr>
              <a:t>collect</a:t>
            </a:r>
            <a:r>
              <a:rPr lang="en-US" sz="2800" dirty="0">
                <a:latin typeface="Avenir Book" panose="02000503020000020003" pitchFamily="2" charset="0"/>
              </a:rPr>
              <a:t> your data!)</a:t>
            </a:r>
          </a:p>
        </p:txBody>
      </p: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639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8104F-4480-214C-B43D-6D366476B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53628"/>
              </p:ext>
            </p:extLst>
          </p:nvPr>
        </p:nvGraphicFramePr>
        <p:xfrm>
          <a:off x="737754" y="1745675"/>
          <a:ext cx="7668491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11827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1082829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6" name="Graphic 5" descr="Flower without stem">
            <a:extLst>
              <a:ext uri="{FF2B5EF4-FFF2-40B4-BE49-F238E27FC236}">
                <a16:creationId xmlns:a16="http://schemas.microsoft.com/office/drawing/2014/main" id="{E6F6A4D1-7675-B141-BB8F-7B86F448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127" y="2306698"/>
            <a:ext cx="404165" cy="404165"/>
          </a:xfrm>
          <a:prstGeom prst="rect">
            <a:avLst/>
          </a:prstGeom>
        </p:spPr>
      </p:pic>
      <p:pic>
        <p:nvPicPr>
          <p:cNvPr id="7" name="Graphic 6" descr="Unicorn">
            <a:extLst>
              <a:ext uri="{FF2B5EF4-FFF2-40B4-BE49-F238E27FC236}">
                <a16:creationId xmlns:a16="http://schemas.microsoft.com/office/drawing/2014/main" id="{DE8D3055-F29B-0440-A50C-3C026BEA6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968" y="2268563"/>
            <a:ext cx="480434" cy="480433"/>
          </a:xfrm>
          <a:prstGeom prst="rect">
            <a:avLst/>
          </a:prstGeom>
        </p:spPr>
      </p:pic>
      <p:pic>
        <p:nvPicPr>
          <p:cNvPr id="8" name="Graphic 7" descr="Flower without stem">
            <a:extLst>
              <a:ext uri="{FF2B5EF4-FFF2-40B4-BE49-F238E27FC236}">
                <a16:creationId xmlns:a16="http://schemas.microsoft.com/office/drawing/2014/main" id="{CAC0B567-33AF-1044-8695-FB2ADCE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3078" y="2306698"/>
            <a:ext cx="404165" cy="404165"/>
          </a:xfrm>
          <a:prstGeom prst="rect">
            <a:avLst/>
          </a:prstGeom>
        </p:spPr>
      </p:pic>
      <p:pic>
        <p:nvPicPr>
          <p:cNvPr id="9" name="Graphic 8" descr="Unicorn">
            <a:extLst>
              <a:ext uri="{FF2B5EF4-FFF2-40B4-BE49-F238E27FC236}">
                <a16:creationId xmlns:a16="http://schemas.microsoft.com/office/drawing/2014/main" id="{1086D48A-A5A0-CF4B-A5E6-423504083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919" y="2268563"/>
            <a:ext cx="480434" cy="480433"/>
          </a:xfrm>
          <a:prstGeom prst="rect">
            <a:avLst/>
          </a:prstGeom>
        </p:spPr>
      </p:pic>
      <p:pic>
        <p:nvPicPr>
          <p:cNvPr id="10" name="Graphic 9" descr="Flower without stem">
            <a:extLst>
              <a:ext uri="{FF2B5EF4-FFF2-40B4-BE49-F238E27FC236}">
                <a16:creationId xmlns:a16="http://schemas.microsoft.com/office/drawing/2014/main" id="{EEE9876B-1462-B941-B3FF-6BF8B395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760" y="2306698"/>
            <a:ext cx="404165" cy="404165"/>
          </a:xfrm>
          <a:prstGeom prst="rect">
            <a:avLst/>
          </a:prstGeom>
        </p:spPr>
      </p:pic>
      <p:pic>
        <p:nvPicPr>
          <p:cNvPr id="11" name="Graphic 10" descr="Unicorn">
            <a:extLst>
              <a:ext uri="{FF2B5EF4-FFF2-40B4-BE49-F238E27FC236}">
                <a16:creationId xmlns:a16="http://schemas.microsoft.com/office/drawing/2014/main" id="{5689B30C-A07C-9041-8B66-CDE005E2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601" y="2268563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2330"/>
              </p:ext>
            </p:extLst>
          </p:nvPr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3994</TotalTime>
  <Words>2125</Words>
  <Application>Microsoft Macintosh PowerPoint</Application>
  <PresentationFormat>On-screen Show (4:3)</PresentationFormat>
  <Paragraphs>548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85</cp:revision>
  <dcterms:created xsi:type="dcterms:W3CDTF">2019-05-06T10:04:53Z</dcterms:created>
  <dcterms:modified xsi:type="dcterms:W3CDTF">2019-06-30T13:23:21Z</dcterms:modified>
</cp:coreProperties>
</file>